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60" r:id="rId4"/>
    <p:sldId id="262" r:id="rId5"/>
    <p:sldId id="264" r:id="rId6"/>
    <p:sldId id="266" r:id="rId7"/>
    <p:sldId id="269" r:id="rId8"/>
    <p:sldId id="276" r:id="rId9"/>
    <p:sldId id="270" r:id="rId10"/>
    <p:sldId id="277" r:id="rId11"/>
    <p:sldId id="278" r:id="rId12"/>
    <p:sldId id="279" r:id="rId13"/>
    <p:sldId id="271" r:id="rId14"/>
    <p:sldId id="280" r:id="rId15"/>
    <p:sldId id="282" r:id="rId16"/>
    <p:sldId id="281" r:id="rId17"/>
    <p:sldId id="272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985" autoAdjust="0"/>
  </p:normalViewPr>
  <p:slideViewPr>
    <p:cSldViewPr>
      <p:cViewPr>
        <p:scale>
          <a:sx n="106" d="100"/>
          <a:sy n="106" d="100"/>
        </p:scale>
        <p:origin x="-17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5A1DC-0133-4133-B0F8-A2548E9419BF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E38AB-CAB8-42DE-B956-89D980561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36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E38AB-CAB8-42DE-B956-89D9805617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9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4168" y="-387424"/>
            <a:ext cx="6768751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«Детский сад №7 «Чебурашка» г. Аргун»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ИНТЕРНЕТ-ПОРТФОЛИО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УЧАСТНИКА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КОНКУРСА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«ВОСПИТАТЕЛЬ ГОДА 2024»</a:t>
            </a:r>
          </a:p>
          <a:p>
            <a:pPr algn="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30" y="2276873"/>
            <a:ext cx="274600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ТЫ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7859918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5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ОН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7"/>
            <a:ext cx="7652541" cy="60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4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40768"/>
            <a:ext cx="7272808" cy="535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58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242" name="Picture 2" descr="C:\Users\пк\Desktop\ОНО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71" y="226473"/>
            <a:ext cx="8652409" cy="646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4" y="692696"/>
            <a:ext cx="7752219" cy="548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26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475129"/>
            <a:ext cx="6364287" cy="158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870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5162"/>
            <a:ext cx="8280920" cy="578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354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/>
              <a:t>Уважаемые коллеги!</a:t>
            </a:r>
            <a:endParaRPr lang="ru-RU" sz="4000" dirty="0" smtClean="0"/>
          </a:p>
          <a:p>
            <a:pPr algn="ctr"/>
            <a:r>
              <a:rPr lang="ru-RU" sz="4000" b="1" dirty="0" smtClean="0"/>
              <a:t>По всем вопросам Вы можете обращаться на адрес электронной почты: </a:t>
            </a:r>
            <a:r>
              <a:rPr lang="en-US" sz="4000" u="sng" dirty="0" smtClean="0">
                <a:solidFill>
                  <a:srgbClr val="0070C0"/>
                </a:solidFill>
              </a:rPr>
              <a:t>ds_cheburashka7@mail.ru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/>
              <a:t>С радостью отвечу на все интересующие Вас вопросы!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484784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2809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Информационная карта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Ф.И.О.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Элисханова Танзила Хайрудиновна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Дата рождения: 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.1995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высшее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учебы: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Чеченский государственный университет.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работы: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МБДОУ «Детский сад № 7«Чебурашка»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Аргун»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Занимаемая должность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воспитатель</a:t>
            </a:r>
          </a:p>
          <a:p>
            <a:pPr marL="342900" indent="-3429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Стаж работы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общий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лет;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в данном учреждении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лет;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в занимаемой должности  лет.</a:t>
            </a:r>
          </a:p>
          <a:p>
            <a:pPr marL="342900" indent="-3429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/>
              <a:t>https://cheburashka.edu-gov.ru</a:t>
            </a:r>
            <a:r>
              <a:rPr lang="ru-RU" sz="2400" dirty="0" smtClean="0"/>
              <a:t>/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Данные о повышение квалификации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756268"/>
              </p:ext>
            </p:extLst>
          </p:nvPr>
        </p:nvGraphicFramePr>
        <p:xfrm>
          <a:off x="179512" y="1052735"/>
          <a:ext cx="8568952" cy="375249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72008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и место прохождения курсов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курсов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документа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Копия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23590">
                <a:tc>
                  <a:txBody>
                    <a:bodyPr/>
                    <a:lstStyle/>
                    <a:p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2019г.</a:t>
                      </a:r>
                    </a:p>
                    <a:p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«Региональный центр повышения квалификации»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«Современные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технологии и методики работы с детьми дошкольного возраста  соответствии с ФГОС ДО»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106724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088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2023г.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ЧГПИ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«Чеченский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 в условиях дошкольного образовательного учреждения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3517070"/>
            <a:ext cx="172819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191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64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Поощрения и награды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178899"/>
              </p:ext>
            </p:extLst>
          </p:nvPr>
        </p:nvGraphicFramePr>
        <p:xfrm>
          <a:off x="323528" y="908720"/>
          <a:ext cx="8568952" cy="2316273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008112"/>
                <a:gridCol w="7560840"/>
              </a:tblGrid>
              <a:tr h="40633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награды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33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Благодарность за честную 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добросовестную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33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Награждение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активное участие в общественной жизни ДОУ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33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Награждение за посильный вклад в дело  воспитания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подрастающего поколения.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33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Награждение за  плодотворный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труд в системе дошкольного образования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59065"/>
            <a:ext cx="9144000" cy="691706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2273300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3"/>
            <a:ext cx="2016224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838"/>
            <a:ext cx="212090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22685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5"/>
            <a:ext cx="201622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92"/>
                <a:gridCol w="1249892"/>
                <a:gridCol w="1249892"/>
                <a:gridCol w="1249892"/>
                <a:gridCol w="1249892"/>
                <a:gridCol w="124989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участия в методической работе ДОУ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844824"/>
          <a:ext cx="8424936" cy="412331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12168"/>
                <a:gridCol w="1296144"/>
                <a:gridCol w="1404156"/>
                <a:gridCol w="1404156"/>
                <a:gridCol w="1404156"/>
                <a:gridCol w="1404156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2022-2023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2023-2024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12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Выступление на педагогическом совете</a:t>
                      </a: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Творческие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группы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305185"/>
              </p:ext>
            </p:extLst>
          </p:nvPr>
        </p:nvGraphicFramePr>
        <p:xfrm>
          <a:off x="467544" y="3717033"/>
          <a:ext cx="8315247" cy="807720"/>
        </p:xfrm>
        <a:graphic>
          <a:graphicData uri="http://schemas.openxmlformats.org/drawingml/2006/table">
            <a:tbl>
              <a:tblPr/>
              <a:tblGrid>
                <a:gridCol w="8315247"/>
              </a:tblGrid>
              <a:tr h="6480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Семинары  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Семинар 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«Вот такие разные дети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Практикумы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4509120"/>
          <a:ext cx="8331013" cy="1166625"/>
        </p:xfrm>
        <a:graphic>
          <a:graphicData uri="http://schemas.openxmlformats.org/drawingml/2006/table">
            <a:tbl>
              <a:tblPr/>
              <a:tblGrid>
                <a:gridCol w="8331013"/>
              </a:tblGrid>
              <a:tr h="1166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/>
                        <a:t>                                                                                                                      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Открытое занятие по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художественно-эсте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-тическому развитию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Лепка «Снеговик» в младшей группе</a:t>
                      </a:r>
                      <a:r>
                        <a:rPr kumimoji="0" lang="ru-RU" sz="11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dirty="0" smtClean="0"/>
                        <a:t>                                                                                                                                        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98884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ru-RU" dirty="0" smtClean="0"/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8087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к\Desktop\Я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908720"/>
            <a:ext cx="7525198" cy="57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67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72008" y="332656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55679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к\Desktop\2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42493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7188</TotalTime>
  <Words>282</Words>
  <Application>Microsoft Office PowerPoint</Application>
  <PresentationFormat>Экран (4:3)</PresentationFormat>
  <Paragraphs>108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44</cp:revision>
  <dcterms:created xsi:type="dcterms:W3CDTF">2022-02-19T14:08:16Z</dcterms:created>
  <dcterms:modified xsi:type="dcterms:W3CDTF">2024-04-18T06:35:04Z</dcterms:modified>
</cp:coreProperties>
</file>